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60" r:id="rId3"/>
  </p:sldMasterIdLst>
  <p:notesMasterIdLst>
    <p:notesMasterId r:id="rId23"/>
  </p:notesMasterIdLst>
  <p:sldIdLst>
    <p:sldId id="276" r:id="rId4"/>
    <p:sldId id="321" r:id="rId5"/>
    <p:sldId id="312" r:id="rId6"/>
    <p:sldId id="320" r:id="rId7"/>
    <p:sldId id="319" r:id="rId8"/>
    <p:sldId id="309" r:id="rId9"/>
    <p:sldId id="310" r:id="rId10"/>
    <p:sldId id="311" r:id="rId11"/>
    <p:sldId id="313" r:id="rId12"/>
    <p:sldId id="324" r:id="rId13"/>
    <p:sldId id="314" r:id="rId14"/>
    <p:sldId id="325" r:id="rId15"/>
    <p:sldId id="315" r:id="rId16"/>
    <p:sldId id="316" r:id="rId17"/>
    <p:sldId id="317" r:id="rId18"/>
    <p:sldId id="322" r:id="rId19"/>
    <p:sldId id="323" r:id="rId20"/>
    <p:sldId id="318" r:id="rId21"/>
    <p:sldId id="28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태건" initials="김태" lastIdx="1" clrIdx="0">
    <p:extLst>
      <p:ext uri="{19B8F6BF-5375-455C-9EA6-DF929625EA0E}">
        <p15:presenceInfo xmlns:p15="http://schemas.microsoft.com/office/powerpoint/2012/main" userId="88e836a5acf9aa6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13" autoAdjust="0"/>
    <p:restoredTop sz="96024" autoAdjust="0"/>
  </p:normalViewPr>
  <p:slideViewPr>
    <p:cSldViewPr snapToGrid="0">
      <p:cViewPr varScale="1">
        <p:scale>
          <a:sx n="49" d="100"/>
          <a:sy n="49" d="100"/>
        </p:scale>
        <p:origin x="208" y="3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jp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E7D67-6D59-4B19-A12D-CDF79CEED7CA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B2649-1B1D-4FCC-80D0-294A601F4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296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B2649-1B1D-4FCC-80D0-294A601F4CE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91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B2649-1B1D-4FCC-80D0-294A601F4CE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35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B2649-1B1D-4FCC-80D0-294A601F4CE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4A810-4985-4AAB-86B1-B21AC0BFF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F644B0-7B52-43FB-94C4-A0FF4A9C19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4A4E05-9401-419F-80A4-EB745AC7D4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50B87-BAE0-4074-97D7-54987C3E5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7672CA-5CFF-4938-BCEA-FFCF264C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73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CCE050-BD0F-4F13-824F-7657C925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57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41A3D7-4F07-402A-BAAE-021E95C14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76074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8F365-3E31-4ACA-A384-0B0FABC23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08DE1B-6766-41FD-AD6C-79E58406C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94B1F-D8BA-4FCC-8EB9-4153492EC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656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3B6752-489D-4AD0-ACBE-A51EA6F370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092FF5-2B56-4F1B-9D70-A1D7878F7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9DF04F-27C3-4949-BBDB-D1F1C71E9F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3B0FFD-D295-4D87-814F-0C97A3E70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0B775B-282B-4A2B-B9E2-79487219B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003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21780-C9F7-4117-8FEF-BBFE945B5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4AAF93-1EAE-4020-A56D-7320D55F0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876130-F667-4F99-86E8-51A99D3F5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5FC45B-B509-4E52-9EFD-98ABA1CCD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82F935-0D7C-41B5-93BA-BC0569AFA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039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0DEE9-29E5-4917-8346-5F766C5D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BED157-44E8-47C3-95DF-2AF915560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3E1384-67DA-4D39-B330-421A9EA47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CD3454-C366-4E19-AA31-9F8F15BED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BA5C6E-5BF2-4EA3-8010-CFADCFA6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167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4A480-7A65-4A7A-AC86-365F9AD1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1B65C5-6131-4B3E-938F-741FBE791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035024-9E9C-4087-82B2-DE82624D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B8E3D-3A55-443A-8377-1D140FBCF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CCCC22-9226-48EE-B252-9FFD90E0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485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0AF96F-F4AE-4482-BE70-B62904974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635A69-46BE-4C81-9841-57DA15D8E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4A7B1-3894-472D-8EEA-EC89D6F33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F9FABB-A173-4623-91E7-80655116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9131B8-2CE0-4C31-A0D0-E4007562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AB6556-74CE-40AD-BF78-897EFE497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172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3F987-57FA-42B0-8A0F-E602918EB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C10223-68F8-4E11-8DED-97F5DB4FD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8F83E7-6199-4C69-B072-4B45BCC00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73775C-9AAA-4315-BF73-A07FA85A5B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2640B5-F770-4446-B43E-2406F795E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03ACFCF-E3F6-4559-A539-E84A47092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4C4C99-30C8-4AF8-82C4-F8B25EEA7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F88AFA-B92F-4C50-BB0B-E94D024D2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465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36A72-5844-4BDF-9D79-850CEF914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E91B71-E192-4929-BE53-81B18674E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C31148-2369-42A3-9483-09D1EB2B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19F848-A013-46F3-A6E6-886F19FE8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8631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FD6DCE-B523-4F04-BE68-7471DFF5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C1F3B7-5AB3-41BD-8DBB-9FD08284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930721-3FEF-47C3-BCFA-38088DE7C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6425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19F044-34BC-40E7-883A-675BBA111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5F34F-D75D-42A1-94F8-4A8C529D7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2D8EAE-E4E7-4016-A827-7D006E071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D711E6-929A-4BB3-A04A-D69C8602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413A3A-C27D-4E15-B87D-38FECF99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94F34-806B-4875-84E3-EAB97FD0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98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066AE-AF95-4EF5-91F5-8A97F948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57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9EACCB-C272-47E6-8C5D-381AEF116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607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95B07-C90E-4848-8370-384FB55DF5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8B3BD4-F39D-4688-B797-348F6B0C9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C73DC9-900D-4FD2-9271-1E306DA0F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074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E0A0E8-F0D9-43D9-8AA0-3D7C68D84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1AE53A-0BE5-4828-82A9-08A1BB630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2704E-730F-4505-85C0-866CF1AFE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64D981-A512-4684-9032-506870AE2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A710A8-653F-47B2-B352-4CF941976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508D3B-3E44-49BC-A764-D110A38B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473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AC02D1-4B58-4BB1-90EC-D4D451F6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85BC17-4167-46F4-9098-F8F284D21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CB260-52A5-4F22-85D5-EA58D454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5950FB-E150-4361-B94D-EE89C29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295D1-A3BA-42B7-8DE6-ECEDCC80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2893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84939B-CA61-40D0-AF84-F1DFDBA671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1085C2-D57E-4C78-A510-ECA582D3A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867CF-3355-4BA1-A164-DAE6BBE76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26006B-CFF1-490C-A7A4-86BF7D551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0BFB6F-74F3-40F8-96B7-ADA0DD8B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455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95A4FB-578D-4325-BC45-C911E18DA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53D09B-3029-4C8E-8B95-A02A00F8E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4ABFC9-0EE4-4BCF-9475-C5F9CA828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2714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7B046-F687-4762-80EF-CFC018B60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E89BA9-199B-4A20-93AE-1F8C81E06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600">
                <a:latin typeface="HY얕은샘물M" panose="02030600000101010101" pitchFamily="18" charset="-127"/>
                <a:ea typeface="HY얕은샘물M" panose="02030600000101010101" pitchFamily="18" charset="-127"/>
              </a:defRPr>
            </a:lvl1pPr>
            <a:lvl2pPr marL="914400" indent="-457200">
              <a:buFont typeface="+mj-ea"/>
              <a:buAutoNum type="circleNumDbPlain"/>
              <a:defRPr sz="2000">
                <a:latin typeface="HY엽서M" panose="02030600000101010101" pitchFamily="18" charset="-127"/>
                <a:ea typeface="HY엽서M" panose="02030600000101010101" pitchFamily="18" charset="-127"/>
              </a:defRPr>
            </a:lvl2pPr>
            <a:lvl3pPr marL="1371600" indent="-457200">
              <a:buFont typeface="+mj-ea"/>
              <a:buAutoNum type="circleNumDbPlain"/>
              <a:defRPr/>
            </a:lvl3pPr>
            <a:lvl4pPr marL="1714500" indent="-342900">
              <a:buFont typeface="+mj-ea"/>
              <a:buAutoNum type="circleNumDbPlain"/>
              <a:defRPr/>
            </a:lvl4pPr>
            <a:lvl5pPr marL="2171700" indent="-342900">
              <a:buFont typeface="+mj-ea"/>
              <a:buAutoNum type="circleNumDbPlain"/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E8719C-DF0B-44AF-AC35-E72157334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3B301-FEB6-438D-BF85-17B304C57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13A1F-DABD-49F7-9AEC-A7DBD6086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904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30072-998E-4FA4-81E0-6ECAE94BC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7BE841-23A3-4BC4-B64B-6AFB848E0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04598C-F8B2-4DB4-B647-72E5D591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CBDAAE-D8FE-4766-A188-35C9CA5C9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EB8DB1-7109-45E5-AF7A-0D9A1C35F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0008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A3CA80-347A-4E8A-9D6D-11FC43504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1D505C-CCD1-426B-9177-7F9D0D661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B3A7AC-A250-46EA-ACEA-32F4ABC7C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E7244-4285-49E2-ABD2-4340A5ABA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C3325-20D6-4E0B-8CF0-767DBFD1B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33AC59-FD51-4EF6-9193-ACF2C3A8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2346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47B43-5DA0-4FB1-AD29-6AF2B59C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F0EF58-9FF5-4F54-85A2-7573DE60E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A55569-47C9-4C0C-B998-161B1158B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50037B-BB8D-406F-8477-2B4BCBBD94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7361C1-1BAB-4FB3-9388-4D76FF825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34CCC3-A21C-4A4A-9BAC-70A52AE2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9B4D64-ABBB-4F65-B744-C365693FB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8A9BDB-E3FB-4011-A5AD-0069CE5A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4851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F2714-3427-4DD9-9036-D92C3F0F26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맑은 고딕 제목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6C0690-59EB-4D68-BF6C-DACA1F284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30851A-3750-432F-953A-6F38FDC46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BCDFAC-D776-4AA3-8BB3-7018934A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5505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3CF6C2-19B6-4CE9-A0FC-F59DA1BC3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A0C2A0-8F01-4561-944E-E6B62831A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23E245-9EE4-40CC-A910-4A86693E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589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4EEFD-97E6-4F00-913A-532047E04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CAEF5-0F24-4301-85F0-692DB3FE7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605AC6-F435-48F4-B365-D3FFA5E1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A92611-F48A-4F8F-BF04-9B484056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8BE877-4516-4A86-91F9-0C7707FF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4836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E839D7-1CA2-4877-95FB-4F7424A4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99C536-CC51-4A50-A0A8-F33893F5F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C94722-A3D7-4F19-99DB-6A66A32B4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58E235-D15F-496A-B94F-099BA0182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132494-52E0-4763-83A7-BCBB4E153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0220DE-4CA5-420B-A2A2-7AAFF29D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2353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83F92A-7AEE-48F9-8EF7-71BC35CD9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066188-5122-4C77-AD8F-1E047D720B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C092D0-EA04-4691-919C-95DEEA8A2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0F8A94-23EF-4700-B2FE-663E66474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D329CB-0230-4743-BF79-0D95D2BA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50B0C7-D72C-431A-82CE-35D685115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6909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99A98-E1B9-4585-8A01-4B12120B5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85B96A-3163-424C-BC04-D093CE118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DA8FD-BB8B-495A-8274-6D1A39537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D1E558-5682-4E10-8BCA-44631ADC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475D3F-68E0-46BF-BBC0-3AE6ADEA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6079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4944CE-1197-44CF-98BF-0462F628D0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43DDEE-D9A9-4435-8684-AE0039DD7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915A63-0973-4838-9304-E13E387AF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474FBC-6D15-4CD3-93F4-39C9191A4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DD9FD5-9A04-4B5A-9746-20A298A1C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414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4B941E-9058-430D-A25B-B9F8BAA7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57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99102D-5158-43B8-8EC3-EAB14BECA4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6D3EB7-FEBF-489C-8D75-EDA496FDD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0E7EEA-2522-4579-A5AB-6F534F9BB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080012-5103-4F6F-94E4-166168F4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D0D760-68B8-4539-9D6D-8FE05B676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911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7CA3AB-9CA7-48A0-8DB9-581A04F9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42F9FC-2EDC-43D3-A15C-FB4DAD34E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56CF8E-F9D8-463A-935E-F7E863DB1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7E53AA1-6ADB-4C7C-934F-1A864FCA54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37A400-0815-4386-A10D-73BDEE4CEE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166A6B-5AB0-40B2-A23D-5F598D46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F7068CA-D630-42A3-81C5-3364C3A46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293BCC-CC61-4F88-8F7D-3B82E1FC6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125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CB74E0-8850-4E87-9A9C-778E4B4B8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57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BACA09-1660-411B-951D-1355CA71D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CD4FA6-AA49-42C8-8423-3E4FAB79C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D63A9D-5EA8-48F2-9DC8-74783785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733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BBE081-2747-4176-A63F-5AD31C360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569F53-C4E7-44EC-9A64-4E544DBD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144F27-4E2F-4CFC-8C85-F06DB3CB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96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95E740-6A19-4A48-B683-0F552DCCE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BDFEE8-D6FE-439D-A2AE-DA7479C6F1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D0702-A881-41FF-818B-B20DE26FC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E21270-E76F-4258-8293-545DD50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111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CDECE6-3493-48B5-BA23-34C11FD5E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74CDA9-AE90-4B53-BEB7-CB12A12A2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A8390C-E51F-4E19-8C2A-515DCE611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13D8B0-B135-4B1A-BFE2-ED7C91A1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4BA87B-39E6-423E-8514-A3B0FD80188D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B590D9-6034-4FFD-9C0A-9FF01AE49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F2786E-7A35-4154-951D-05F95C97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62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C15944-60B4-429E-9188-A9E3FFCBC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38B26-5E52-4A66-813C-37584659E5E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C29181-E4D7-40B6-9687-C2CF11EB274C}"/>
              </a:ext>
            </a:extLst>
          </p:cNvPr>
          <p:cNvSpPr/>
          <p:nvPr userDrawn="1"/>
        </p:nvSpPr>
        <p:spPr>
          <a:xfrm>
            <a:off x="0" y="1"/>
            <a:ext cx="4543426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39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5DE7E0-4715-4F5B-B152-3440E806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9AE506-0CF0-449C-B9C2-2F1BDF4F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4F36D-7C14-4799-9BA3-060DF6D1E2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3261D-0C7B-4B40-87AB-D54C1EBCF8AF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736D3A-9364-43BD-BACB-106853073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235F22-06EA-44CC-8161-7382CE65AD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368DA-0845-48F7-B34F-738E8EA6C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692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EB8DDA-5281-4C71-A74D-09EB49CA7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F038CC-F63C-4D6C-A2B0-5D45FB7B4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AA6A2-C360-43ED-B64A-03183018E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1D3F2-465F-418D-AC34-34F0DD48AC18}" type="datetimeFigureOut">
              <a:rPr lang="ko-KR" altLang="en-US" smtClean="0"/>
              <a:t>2018-06-18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A59168-677B-41AE-BA11-204CF20B74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169C-5C59-476A-8C71-19C68E0D1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B61D0-E0CA-4CC4-A81E-4243D09B7F1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4C059DD-01E2-4F9A-98E1-BB22ED0C6598}"/>
              </a:ext>
            </a:extLst>
          </p:cNvPr>
          <p:cNvSpPr/>
          <p:nvPr userDrawn="1"/>
        </p:nvSpPr>
        <p:spPr>
          <a:xfrm>
            <a:off x="0" y="0"/>
            <a:ext cx="12192000" cy="18954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671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X4CC6T9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26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6.png"/><Relationship Id="rId5" Type="http://schemas.openxmlformats.org/officeDocument/2006/relationships/image" Target="../media/image26.png"/><Relationship Id="rId4" Type="http://schemas.openxmlformats.org/officeDocument/2006/relationships/hyperlink" Target="https://www.remix3d.com/details/G009SX4CC6T9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24FE99-1790-48EB-9A96-C9C5E7F8804C}"/>
              </a:ext>
            </a:extLst>
          </p:cNvPr>
          <p:cNvSpPr txBox="1"/>
          <p:nvPr/>
        </p:nvSpPr>
        <p:spPr>
          <a:xfrm>
            <a:off x="431075" y="4354917"/>
            <a:ext cx="3944982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000" dirty="0">
              <a:solidFill>
                <a:schemeClr val="bg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현명하고 신중한 자</a:t>
            </a:r>
            <a:r>
              <a:rPr lang="en-US" altLang="ko-KR" sz="2000" dirty="0">
                <a:solidFill>
                  <a:schemeClr val="bg1"/>
                </a:solidFill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</a:rPr>
              <a:t>를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000" dirty="0">
                <a:solidFill>
                  <a:schemeClr val="bg1"/>
                </a:solidFill>
              </a:rPr>
              <a:t>   </a:t>
            </a:r>
            <a:r>
              <a:rPr lang="ko-KR" altLang="en-US" sz="2000" dirty="0">
                <a:solidFill>
                  <a:schemeClr val="bg1"/>
                </a:solidFill>
              </a:rPr>
              <a:t>뜻하는 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그리스어에서 유래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000" dirty="0">
              <a:solidFill>
                <a:schemeClr val="bg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신중하게</a:t>
            </a:r>
            <a:r>
              <a:rPr lang="en-US" altLang="ko-KR" sz="2000" dirty="0">
                <a:solidFill>
                  <a:schemeClr val="bg1"/>
                </a:solidFill>
              </a:rPr>
              <a:t>’ </a:t>
            </a:r>
            <a:r>
              <a:rPr lang="ko-KR" altLang="en-US" sz="2000" dirty="0">
                <a:solidFill>
                  <a:schemeClr val="bg1"/>
                </a:solidFill>
              </a:rPr>
              <a:t>소스를 분석하고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000" dirty="0">
                <a:solidFill>
                  <a:schemeClr val="bg1"/>
                </a:solidFill>
              </a:rPr>
              <a:t>   ‘</a:t>
            </a:r>
            <a:r>
              <a:rPr lang="ko-KR" altLang="en-US" sz="2000" dirty="0">
                <a:solidFill>
                  <a:schemeClr val="bg1"/>
                </a:solidFill>
              </a:rPr>
              <a:t>현명하게</a:t>
            </a:r>
            <a:r>
              <a:rPr lang="en-US" altLang="ko-KR" sz="2000" dirty="0">
                <a:solidFill>
                  <a:schemeClr val="bg1"/>
                </a:solidFill>
              </a:rPr>
              <a:t>‘ </a:t>
            </a:r>
            <a:r>
              <a:rPr lang="ko-KR" altLang="en-US" sz="2000" dirty="0">
                <a:solidFill>
                  <a:schemeClr val="bg1"/>
                </a:solidFill>
              </a:rPr>
              <a:t>개선방안을 모색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DD5A70D-CB12-4D2B-8079-F0AC5B60D8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018" y="0"/>
            <a:ext cx="7631981" cy="77635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408E13-3546-4FC5-9E35-60123765F781}"/>
              </a:ext>
            </a:extLst>
          </p:cNvPr>
          <p:cNvSpPr txBox="1"/>
          <p:nvPr/>
        </p:nvSpPr>
        <p:spPr>
          <a:xfrm>
            <a:off x="477738" y="501512"/>
            <a:ext cx="343555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bg1"/>
                </a:solidFill>
                <a:latin typeface="Algerian" panose="04020705040A02060702" pitchFamily="82" charset="0"/>
              </a:rPr>
              <a:t>SOPHIST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lgerian" panose="04020705040A02060702" pitchFamily="82" charset="0"/>
              </a:rPr>
              <a:t>                  after 14weeks</a:t>
            </a:r>
            <a:endParaRPr lang="ko-KR" altLang="en-US" sz="66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B6AAF9-A68F-4FEA-A260-ACF3476B47B9}"/>
              </a:ext>
            </a:extLst>
          </p:cNvPr>
          <p:cNvSpPr txBox="1"/>
          <p:nvPr/>
        </p:nvSpPr>
        <p:spPr>
          <a:xfrm>
            <a:off x="25019" y="2420377"/>
            <a:ext cx="4759636" cy="102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dirty="0">
                <a:solidFill>
                  <a:schemeClr val="bg1"/>
                </a:solidFill>
              </a:rPr>
              <a:t>2013112130 </a:t>
            </a:r>
            <a:r>
              <a:rPr lang="ko-KR" altLang="en-US" dirty="0" err="1">
                <a:solidFill>
                  <a:schemeClr val="bg1"/>
                </a:solidFill>
              </a:rPr>
              <a:t>정재엽</a:t>
            </a:r>
            <a:r>
              <a:rPr lang="ko-KR" altLang="en-US" dirty="0">
                <a:solidFill>
                  <a:schemeClr val="bg1"/>
                </a:solidFill>
              </a:rPr>
              <a:t>   </a:t>
            </a:r>
            <a:r>
              <a:rPr lang="en-US" altLang="ko-KR" dirty="0">
                <a:solidFill>
                  <a:schemeClr val="bg1"/>
                </a:solidFill>
              </a:rPr>
              <a:t>2016112129 </a:t>
            </a:r>
            <a:r>
              <a:rPr lang="ko-KR" altLang="en-US" dirty="0" err="1">
                <a:solidFill>
                  <a:schemeClr val="bg1"/>
                </a:solidFill>
              </a:rPr>
              <a:t>김태건</a:t>
            </a:r>
            <a:endParaRPr lang="en-US" altLang="ko-KR" dirty="0">
              <a:solidFill>
                <a:schemeClr val="bg1"/>
              </a:solidFill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dirty="0">
                <a:solidFill>
                  <a:schemeClr val="bg1"/>
                </a:solidFill>
              </a:rPr>
              <a:t>2014112039 </a:t>
            </a:r>
            <a:r>
              <a:rPr lang="ko-KR" altLang="en-US" dirty="0">
                <a:solidFill>
                  <a:schemeClr val="bg1"/>
                </a:solidFill>
              </a:rPr>
              <a:t>박태수</a:t>
            </a:r>
            <a:r>
              <a:rPr lang="en-US" altLang="ko-KR" dirty="0">
                <a:solidFill>
                  <a:schemeClr val="bg1"/>
                </a:solidFill>
              </a:rPr>
              <a:t>   2014112074 </a:t>
            </a:r>
            <a:r>
              <a:rPr lang="ko-KR" altLang="en-US" dirty="0" err="1">
                <a:solidFill>
                  <a:schemeClr val="bg1"/>
                </a:solidFill>
              </a:rPr>
              <a:t>손정인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151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시작화면 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E8FF690-5759-4171-98ED-098BD499E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02" y="2071063"/>
            <a:ext cx="5127617" cy="4684105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6012744" y="2326570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ko-KR" altLang="en-US" b="1" dirty="0"/>
              <a:t> 시작화면 추가 </a:t>
            </a:r>
            <a:br>
              <a:rPr lang="en-US" altLang="ko-KR" b="1" dirty="0"/>
            </a:br>
            <a:r>
              <a:rPr lang="en-US" altLang="ko-KR" b="1" dirty="0"/>
              <a:t> </a:t>
            </a:r>
            <a:br>
              <a:rPr lang="en-US" altLang="ko-KR" b="1" dirty="0"/>
            </a:br>
            <a:r>
              <a:rPr lang="ko-KR" altLang="en-US" b="1" dirty="0"/>
              <a:t> </a:t>
            </a:r>
            <a:r>
              <a:rPr lang="en-US" altLang="ko-KR" b="1" dirty="0"/>
              <a:t>- </a:t>
            </a:r>
            <a:r>
              <a:rPr lang="ko-KR" altLang="en-US" b="1" dirty="0"/>
              <a:t>게임의 서버 </a:t>
            </a:r>
            <a:r>
              <a:rPr lang="en-US" altLang="ko-KR" b="1" dirty="0"/>
              <a:t>/ </a:t>
            </a:r>
            <a:r>
              <a:rPr lang="ko-KR" altLang="en-US" b="1" dirty="0"/>
              <a:t>클라이언트 접속을 명확히 할 수 있음 </a:t>
            </a:r>
            <a:br>
              <a:rPr lang="en-US" altLang="ko-KR" b="1" dirty="0"/>
            </a:br>
            <a:r>
              <a:rPr lang="en-US" altLang="ko-KR" b="1" dirty="0"/>
              <a:t> </a:t>
            </a:r>
            <a:br>
              <a:rPr lang="en-US" altLang="ko-KR" b="1" dirty="0"/>
            </a:br>
            <a:r>
              <a:rPr lang="en-US" altLang="ko-KR" b="1" dirty="0"/>
              <a:t> - UX</a:t>
            </a:r>
            <a:r>
              <a:rPr lang="ko-KR" altLang="en-US" b="1" dirty="0"/>
              <a:t>에 있어 기존의 게임보다 더 나은 환경 제공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64136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멀티 윈도우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29BD296-D21C-4A03-9C62-F1B337D29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00566"/>
            <a:ext cx="3228975" cy="4362450"/>
          </a:xfrm>
          <a:prstGeom prst="rect">
            <a:avLst/>
          </a:prstGeom>
        </p:spPr>
      </p:pic>
      <p:pic>
        <p:nvPicPr>
          <p:cNvPr id="2050" name="Picture 2" descr="넷마블 테트리스에 대한 이미지 검색결과">
            <a:extLst>
              <a:ext uri="{FF2B5EF4-FFF2-40B4-BE49-F238E27FC236}">
                <a16:creationId xmlns:a16="http://schemas.microsoft.com/office/drawing/2014/main" id="{2B8BDF3B-A322-4069-BFEA-9C3DEAC67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425" y="2200566"/>
            <a:ext cx="5667375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22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멀티 윈도우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6012744" y="2326570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 </a:t>
            </a:r>
            <a:r>
              <a:rPr lang="en-US" altLang="ko-KR" b="1" dirty="0"/>
              <a:t>- </a:t>
            </a:r>
            <a:r>
              <a:rPr lang="ko-KR" altLang="en-US" b="1" dirty="0"/>
              <a:t>최대 </a:t>
            </a:r>
            <a:r>
              <a:rPr lang="en-US" altLang="ko-KR" b="1" dirty="0"/>
              <a:t>5</a:t>
            </a:r>
            <a:r>
              <a:rPr lang="ko-KR" altLang="en-US" b="1" dirty="0"/>
              <a:t>명의 화면 공유 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상대방의 화면을 참고하여 경쟁적인 게임환경 제공</a:t>
            </a:r>
            <a:br>
              <a:rPr lang="en-US" altLang="ko-KR" b="1" dirty="0"/>
            </a:br>
            <a:endParaRPr lang="en-US" altLang="ko-KR" b="1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altLang="ko-KR" b="1" dirty="0"/>
              <a:t> - UX</a:t>
            </a:r>
            <a:r>
              <a:rPr lang="ko-KR" altLang="en-US" b="1" dirty="0"/>
              <a:t>에 있어 기존의 게임보다 더 나은 환경 제공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0D0D97-6554-477A-A7E5-ADD1D2652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10" y="2326570"/>
            <a:ext cx="5601846" cy="334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3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멀티 윈도우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6012744" y="2326570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 </a:t>
            </a:r>
            <a:r>
              <a:rPr lang="en-US" altLang="ko-KR" b="1" dirty="0"/>
              <a:t>2</a:t>
            </a:r>
            <a:r>
              <a:rPr lang="ko-KR" altLang="en-US" b="1" dirty="0"/>
              <a:t>인 </a:t>
            </a:r>
            <a:r>
              <a:rPr lang="ko-KR" altLang="en-US" b="1" dirty="0" err="1"/>
              <a:t>플레이중</a:t>
            </a:r>
            <a:r>
              <a:rPr lang="ko-KR" altLang="en-US" b="1" dirty="0"/>
              <a:t> 화면</a:t>
            </a:r>
            <a:br>
              <a:rPr lang="en-US" altLang="ko-KR" b="1" dirty="0"/>
            </a:br>
            <a:r>
              <a:rPr lang="en-US" altLang="ko-KR" b="1" dirty="0"/>
              <a:t> </a:t>
            </a:r>
            <a:br>
              <a:rPr lang="en-US" altLang="ko-KR" b="1" dirty="0"/>
            </a:br>
            <a:r>
              <a:rPr lang="ko-KR" altLang="en-US" b="1" dirty="0"/>
              <a:t> </a:t>
            </a:r>
            <a:r>
              <a:rPr lang="en-US" altLang="ko-KR" b="1" dirty="0"/>
              <a:t>- </a:t>
            </a:r>
            <a:r>
              <a:rPr lang="ko-KR" altLang="en-US" b="1" dirty="0"/>
              <a:t>최대 </a:t>
            </a:r>
            <a:r>
              <a:rPr lang="en-US" altLang="ko-KR" b="1" dirty="0"/>
              <a:t>5</a:t>
            </a:r>
            <a:r>
              <a:rPr lang="ko-KR" altLang="en-US" b="1" dirty="0"/>
              <a:t>명의 화면 공유 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상대방의 화면을 참고하여 경쟁적인 게임환경 제공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946FA-6AE2-4B25-B9DF-82F9F89FCD66}"/>
              </a:ext>
            </a:extLst>
          </p:cNvPr>
          <p:cNvSpPr txBox="1"/>
          <p:nvPr/>
        </p:nvSpPr>
        <p:spPr>
          <a:xfrm>
            <a:off x="4510455" y="1931762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1P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2E4CA4-A63C-4DEC-A4FF-BB33ABCB0C69}"/>
              </a:ext>
            </a:extLst>
          </p:cNvPr>
          <p:cNvSpPr txBox="1"/>
          <p:nvPr/>
        </p:nvSpPr>
        <p:spPr>
          <a:xfrm>
            <a:off x="1356058" y="6481961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2P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26161F-0193-4C1C-893D-B8265C116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1762"/>
            <a:ext cx="4538092" cy="271779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66E12D2-1360-456C-BE8B-7EC1C6FFA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454" y="4267200"/>
            <a:ext cx="4344202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23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>
                <a:solidFill>
                  <a:schemeClr val="bg1"/>
                </a:solidFill>
              </a:rPr>
              <a:t>타임어택</a:t>
            </a:r>
            <a:r>
              <a:rPr lang="ko-KR" altLang="en-US" dirty="0">
                <a:solidFill>
                  <a:schemeClr val="bg1"/>
                </a:solidFill>
              </a:rPr>
              <a:t> 모드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6012744" y="2326570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 err="1"/>
              <a:t>타임어택</a:t>
            </a:r>
            <a:r>
              <a:rPr lang="ko-KR" altLang="en-US" b="1" dirty="0"/>
              <a:t> 모드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블록이 깨지게 될 경우 시간 추가</a:t>
            </a:r>
            <a:br>
              <a:rPr lang="en-US" altLang="ko-KR" b="1" dirty="0"/>
            </a:br>
            <a:r>
              <a:rPr lang="en-US" altLang="ko-KR" b="1" dirty="0"/>
              <a:t> </a:t>
            </a: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게임에서 이기기 위해선 빠른 블록 제거를 통한 </a:t>
            </a:r>
            <a:br>
              <a:rPr lang="en-US" altLang="ko-KR" b="1" dirty="0"/>
            </a:br>
            <a:r>
              <a:rPr lang="en-US" altLang="ko-KR" b="1" dirty="0"/>
              <a:t>   </a:t>
            </a:r>
            <a:r>
              <a:rPr lang="en-US" altLang="ko-KR" sz="1800" b="1" dirty="0"/>
              <a:t> </a:t>
            </a:r>
            <a:r>
              <a:rPr lang="ko-KR" altLang="en-US" b="1" dirty="0"/>
              <a:t>콤보 공격 필요 </a:t>
            </a: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5414A8-8EA6-4940-9198-E86E23438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33" y="2504654"/>
            <a:ext cx="5499764" cy="351923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42FE274-700A-47BC-9E29-850AFE81946A}"/>
              </a:ext>
            </a:extLst>
          </p:cNvPr>
          <p:cNvSpPr/>
          <p:nvPr/>
        </p:nvSpPr>
        <p:spPr>
          <a:xfrm>
            <a:off x="326526" y="3838240"/>
            <a:ext cx="280475" cy="1802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86DD94B-D4CB-43E4-8661-B2C5D774448F}"/>
              </a:ext>
            </a:extLst>
          </p:cNvPr>
          <p:cNvSpPr/>
          <p:nvPr/>
        </p:nvSpPr>
        <p:spPr>
          <a:xfrm>
            <a:off x="4568928" y="2834567"/>
            <a:ext cx="339375" cy="1354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래픽 9" descr="스톱워치">
            <a:extLst>
              <a:ext uri="{FF2B5EF4-FFF2-40B4-BE49-F238E27FC236}">
                <a16:creationId xmlns:a16="http://schemas.microsoft.com/office/drawing/2014/main" id="{B7620CD1-6E1A-4C96-A958-DEF7E58BB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72532" y="5282787"/>
            <a:ext cx="1338773" cy="1338773"/>
          </a:xfrm>
          <a:prstGeom prst="rect">
            <a:avLst/>
          </a:prstGeom>
        </p:spPr>
      </p:pic>
      <p:pic>
        <p:nvPicPr>
          <p:cNvPr id="14" name="그래픽 13" descr="별">
            <a:extLst>
              <a:ext uri="{FF2B5EF4-FFF2-40B4-BE49-F238E27FC236}">
                <a16:creationId xmlns:a16="http://schemas.microsoft.com/office/drawing/2014/main" id="{DF5C2E16-12FF-47E3-8E0A-1ECD638789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0545" y="5128033"/>
            <a:ext cx="1338773" cy="1338773"/>
          </a:xfrm>
          <a:prstGeom prst="rect">
            <a:avLst/>
          </a:prstGeom>
        </p:spPr>
      </p:pic>
      <p:pic>
        <p:nvPicPr>
          <p:cNvPr id="16" name="그래픽 15" descr="줄 화살표: 일자형">
            <a:extLst>
              <a:ext uri="{FF2B5EF4-FFF2-40B4-BE49-F238E27FC236}">
                <a16:creationId xmlns:a16="http://schemas.microsoft.com/office/drawing/2014/main" id="{8DD6B999-1872-42D9-9C6E-C865E86EC7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7473011" y="5227017"/>
            <a:ext cx="2248454" cy="133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89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7F3E367-2AD5-49FE-BF68-A97BB45A0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33" y="2504653"/>
            <a:ext cx="5499764" cy="351923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아이템 모드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6012744" y="2326570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아이템 모드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노랑색 블록 </a:t>
            </a:r>
            <a:r>
              <a:rPr lang="en-US" altLang="ko-KR" b="1" dirty="0"/>
              <a:t>: </a:t>
            </a:r>
            <a:r>
              <a:rPr lang="ko-KR" altLang="en-US" b="1" dirty="0"/>
              <a:t>클리어 아이템 </a:t>
            </a:r>
            <a:br>
              <a:rPr lang="en-US" altLang="ko-KR" b="1" dirty="0"/>
            </a:br>
            <a:r>
              <a:rPr lang="en-US" altLang="ko-KR" b="1" dirty="0"/>
              <a:t>   </a:t>
            </a:r>
            <a:r>
              <a:rPr lang="ko-KR" altLang="en-US" b="1" dirty="0"/>
              <a:t>자신 화면의 모든 블록 제거</a:t>
            </a:r>
            <a:br>
              <a:rPr lang="en-US" altLang="ko-KR" b="1" dirty="0"/>
            </a:br>
            <a:r>
              <a:rPr lang="en-US" altLang="ko-KR" b="1" dirty="0"/>
              <a:t> </a:t>
            </a:r>
            <a:br>
              <a:rPr lang="en-US" altLang="ko-KR" b="1" dirty="0"/>
            </a:br>
            <a:r>
              <a:rPr lang="en-US" altLang="ko-KR" b="1" dirty="0"/>
              <a:t> - </a:t>
            </a:r>
            <a:r>
              <a:rPr lang="ko-KR" altLang="en-US" b="1" dirty="0"/>
              <a:t>밝은 보라색 블록 </a:t>
            </a:r>
            <a:r>
              <a:rPr lang="en-US" altLang="ko-KR" b="1" dirty="0"/>
              <a:t>: </a:t>
            </a:r>
            <a:r>
              <a:rPr lang="ko-KR" altLang="en-US" b="1" dirty="0"/>
              <a:t>블라인드 아이템</a:t>
            </a: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altLang="ko-KR" b="1" dirty="0"/>
              <a:t>   </a:t>
            </a:r>
            <a:r>
              <a:rPr lang="ko-KR" altLang="en-US" b="1" dirty="0"/>
              <a:t>다른 모든 유저의 화면을 </a:t>
            </a:r>
            <a:r>
              <a:rPr lang="en-US" altLang="ko-KR" b="1" dirty="0"/>
              <a:t>3</a:t>
            </a:r>
            <a:r>
              <a:rPr lang="ko-KR" altLang="en-US" b="1" dirty="0"/>
              <a:t>초간 가림 </a:t>
            </a:r>
            <a:br>
              <a:rPr lang="en-US" altLang="ko-KR" b="1" dirty="0"/>
            </a:br>
            <a:br>
              <a:rPr lang="en-US" altLang="ko-KR" b="1" dirty="0"/>
            </a:br>
            <a:endParaRPr lang="en-US" altLang="ko-KR" b="1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86DD94B-D4CB-43E4-8661-B2C5D774448F}"/>
              </a:ext>
            </a:extLst>
          </p:cNvPr>
          <p:cNvSpPr/>
          <p:nvPr/>
        </p:nvSpPr>
        <p:spPr>
          <a:xfrm>
            <a:off x="2303450" y="3220784"/>
            <a:ext cx="566493" cy="3184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E5CD114-9DF0-4913-B002-8428B2DFDF40}"/>
              </a:ext>
            </a:extLst>
          </p:cNvPr>
          <p:cNvSpPr/>
          <p:nvPr/>
        </p:nvSpPr>
        <p:spPr>
          <a:xfrm>
            <a:off x="2303450" y="4250912"/>
            <a:ext cx="566493" cy="3184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149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사운드 추가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317702" y="2326570"/>
            <a:ext cx="4821066" cy="4673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사운드 추가 </a:t>
            </a:r>
            <a:r>
              <a:rPr lang="en-US" altLang="ko-KR" b="1" dirty="0"/>
              <a:t>( </a:t>
            </a:r>
            <a:r>
              <a:rPr lang="ko-KR" altLang="en-US" b="1" dirty="0"/>
              <a:t>강의실 환경상 청음 불가능 </a:t>
            </a:r>
            <a:r>
              <a:rPr lang="en-US" altLang="ko-KR" b="1" dirty="0"/>
              <a:t>)</a:t>
            </a:r>
            <a:r>
              <a:rPr lang="ko-KR" altLang="en-US" b="1" dirty="0"/>
              <a:t>  </a:t>
            </a:r>
            <a:br>
              <a:rPr lang="en-US" altLang="ko-KR" b="1" dirty="0"/>
            </a:br>
            <a:br>
              <a:rPr lang="en-US" altLang="ko-KR" b="1" dirty="0"/>
            </a:br>
            <a:br>
              <a:rPr lang="en-US" altLang="ko-KR" b="1" dirty="0"/>
            </a:br>
            <a:endParaRPr lang="en-US" altLang="ko-KR" b="1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54A30A85-C721-4A52-BE61-684B77BBCAF7}"/>
              </a:ext>
            </a:extLst>
          </p:cNvPr>
          <p:cNvSpPr txBox="1">
            <a:spLocks/>
          </p:cNvSpPr>
          <p:nvPr/>
        </p:nvSpPr>
        <p:spPr>
          <a:xfrm>
            <a:off x="287625" y="3165772"/>
            <a:ext cx="8884296" cy="3327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n-US" altLang="ko-KR" b="1" dirty="0"/>
              <a:t>- BGM : </a:t>
            </a:r>
            <a:r>
              <a:rPr lang="ko-KR" altLang="en-US" b="1" dirty="0" err="1"/>
              <a:t>테트리스</a:t>
            </a:r>
            <a:r>
              <a:rPr lang="ko-KR" altLang="en-US" b="1" dirty="0"/>
              <a:t> 게임과 어울리는 경쾌한 </a:t>
            </a:r>
            <a:r>
              <a:rPr lang="en-US" altLang="ko-KR" b="1" dirty="0"/>
              <a:t>open </a:t>
            </a:r>
            <a:r>
              <a:rPr lang="en-US" altLang="ko-KR" b="1" dirty="0" err="1"/>
              <a:t>lisence</a:t>
            </a:r>
            <a:r>
              <a:rPr lang="en-US" altLang="ko-KR" b="1" dirty="0"/>
              <a:t> BGM </a:t>
            </a:r>
            <a:r>
              <a:rPr lang="ko-KR" altLang="en-US" b="1" dirty="0"/>
              <a:t>이용</a:t>
            </a:r>
            <a:endParaRPr lang="en-US" altLang="ko-KR" b="1" dirty="0"/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ko-KR" b="1" dirty="0"/>
          </a:p>
          <a:p>
            <a:pPr>
              <a:lnSpc>
                <a:spcPct val="80000"/>
              </a:lnSpc>
              <a:buFontTx/>
              <a:buChar char="-"/>
            </a:pPr>
            <a:r>
              <a:rPr lang="ko-KR" altLang="en-US" b="1" dirty="0"/>
              <a:t>각 이벤트에 따른 알맞은 소리 제작</a:t>
            </a:r>
            <a:r>
              <a:rPr lang="en-US" altLang="ko-KR" b="1" dirty="0"/>
              <a:t>, </a:t>
            </a:r>
            <a:r>
              <a:rPr lang="ko-KR" altLang="en-US" b="1" dirty="0"/>
              <a:t>삽입 </a:t>
            </a:r>
            <a:br>
              <a:rPr lang="en-US" altLang="ko-KR" b="1" dirty="0"/>
            </a:br>
            <a:br>
              <a:rPr lang="en-US" altLang="ko-KR" sz="1600" b="1" dirty="0"/>
            </a:br>
            <a:r>
              <a:rPr lang="ko-KR" altLang="en-US" b="1" dirty="0"/>
              <a:t>블록 착지</a:t>
            </a:r>
            <a:r>
              <a:rPr lang="en-US" altLang="ko-KR" b="1" dirty="0"/>
              <a:t>, </a:t>
            </a:r>
            <a:r>
              <a:rPr lang="ko-KR" altLang="en-US" b="1" dirty="0"/>
              <a:t>아이템 사용</a:t>
            </a:r>
            <a:r>
              <a:rPr lang="en-US" altLang="ko-KR" b="1" dirty="0"/>
              <a:t>, </a:t>
            </a:r>
            <a:r>
              <a:rPr lang="ko-KR" altLang="en-US" b="1" dirty="0"/>
              <a:t>게임종료 </a:t>
            </a:r>
            <a:endParaRPr lang="en-US" altLang="ko-KR" b="1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b="1" dirty="0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0" name="3D 모델 39" descr="Drum Kit">
                <a:extLst>
                  <a:ext uri="{FF2B5EF4-FFF2-40B4-BE49-F238E27FC236}">
                    <a16:creationId xmlns:a16="http://schemas.microsoft.com/office/drawing/2014/main" id="{A1F892D6-BBEA-4CFA-AAE8-2472E18857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4700156"/>
                  </p:ext>
                </p:extLst>
              </p:nvPr>
            </p:nvGraphicFramePr>
            <p:xfrm>
              <a:off x="7722741" y="2699018"/>
              <a:ext cx="2932608" cy="301771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32608" cy="3017715"/>
                    </a:xfrm>
                    <a:prstGeom prst="rect">
                      <a:avLst/>
                    </a:prstGeom>
                  </am3d:spPr>
                  <am3d:camera>
                    <am3d:pos x="0" y="0" z="638612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556064" d="1000000"/>
                    <am3d:preTrans dx="-2081157" dy="-12336592" dz="553336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0581" ay="-1426230" az="-421766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3785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0" name="3D 모델 39" descr="Drum Kit">
                <a:extLst>
                  <a:ext uri="{FF2B5EF4-FFF2-40B4-BE49-F238E27FC236}">
                    <a16:creationId xmlns:a16="http://schemas.microsoft.com/office/drawing/2014/main" id="{A1F892D6-BBEA-4CFA-AAE8-2472E18857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22741" y="2699018"/>
                <a:ext cx="2932608" cy="30177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8798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사운드 추가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223C7CB-FB6C-4B88-BE0A-0B26265411FA}"/>
              </a:ext>
            </a:extLst>
          </p:cNvPr>
          <p:cNvSpPr txBox="1">
            <a:spLocks/>
          </p:cNvSpPr>
          <p:nvPr/>
        </p:nvSpPr>
        <p:spPr>
          <a:xfrm>
            <a:off x="317702" y="2326570"/>
            <a:ext cx="4821066" cy="4673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사운드 추가 </a:t>
            </a:r>
            <a:r>
              <a:rPr lang="en-US" altLang="ko-KR" b="1" dirty="0"/>
              <a:t>( </a:t>
            </a:r>
            <a:r>
              <a:rPr lang="ko-KR" altLang="en-US" b="1" dirty="0"/>
              <a:t>강의실 환경상 청음 불가능 </a:t>
            </a:r>
            <a:r>
              <a:rPr lang="en-US" altLang="ko-KR" b="1" dirty="0"/>
              <a:t>)</a:t>
            </a:r>
            <a:r>
              <a:rPr lang="ko-KR" altLang="en-US" b="1" dirty="0"/>
              <a:t>  </a:t>
            </a:r>
            <a:br>
              <a:rPr lang="en-US" altLang="ko-KR" b="1" dirty="0"/>
            </a:br>
            <a:br>
              <a:rPr lang="en-US" altLang="ko-KR" b="1" dirty="0"/>
            </a:br>
            <a:br>
              <a:rPr lang="en-US" altLang="ko-KR" b="1" dirty="0"/>
            </a:br>
            <a:endParaRPr lang="en-US" altLang="ko-KR" b="1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54A30A85-C721-4A52-BE61-684B77BBCAF7}"/>
              </a:ext>
            </a:extLst>
          </p:cNvPr>
          <p:cNvSpPr txBox="1">
            <a:spLocks/>
          </p:cNvSpPr>
          <p:nvPr/>
        </p:nvSpPr>
        <p:spPr>
          <a:xfrm>
            <a:off x="287625" y="3165772"/>
            <a:ext cx="9282164" cy="3327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n-US" altLang="ko-KR" b="1" dirty="0"/>
              <a:t>- BGM : </a:t>
            </a:r>
            <a:r>
              <a:rPr lang="ko-KR" altLang="en-US" b="1" dirty="0" err="1"/>
              <a:t>테트리스</a:t>
            </a:r>
            <a:r>
              <a:rPr lang="ko-KR" altLang="en-US" b="1" dirty="0"/>
              <a:t> 게임과 어울리는 경쾌한 </a:t>
            </a:r>
            <a:r>
              <a:rPr lang="en-US" altLang="ko-KR" b="1" dirty="0"/>
              <a:t>open </a:t>
            </a:r>
            <a:r>
              <a:rPr lang="en-US" altLang="ko-KR" b="1" dirty="0" err="1"/>
              <a:t>lisence</a:t>
            </a:r>
            <a:r>
              <a:rPr lang="en-US" altLang="ko-KR" b="1" dirty="0"/>
              <a:t> BGM </a:t>
            </a:r>
            <a:r>
              <a:rPr lang="ko-KR" altLang="en-US" b="1" dirty="0"/>
              <a:t>이용</a:t>
            </a:r>
            <a:endParaRPr lang="en-US" altLang="ko-KR" b="1" dirty="0"/>
          </a:p>
          <a:p>
            <a:pPr marL="0" indent="0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ko-KR" b="1" dirty="0"/>
          </a:p>
          <a:p>
            <a:pPr>
              <a:lnSpc>
                <a:spcPct val="80000"/>
              </a:lnSpc>
              <a:buFontTx/>
              <a:buChar char="-"/>
            </a:pPr>
            <a:r>
              <a:rPr lang="ko-KR" altLang="en-US" b="1" dirty="0"/>
              <a:t>각 이벤트에 따른 알맞은 소리 제작</a:t>
            </a:r>
            <a:r>
              <a:rPr lang="en-US" altLang="ko-KR" b="1" dirty="0"/>
              <a:t>, </a:t>
            </a:r>
            <a:r>
              <a:rPr lang="ko-KR" altLang="en-US" b="1" dirty="0"/>
              <a:t>삽입 </a:t>
            </a:r>
            <a:br>
              <a:rPr lang="en-US" altLang="ko-KR" b="1" dirty="0"/>
            </a:br>
            <a:br>
              <a:rPr lang="en-US" altLang="ko-KR" sz="1600" b="1" dirty="0"/>
            </a:br>
            <a:r>
              <a:rPr lang="ko-KR" altLang="en-US" b="1" dirty="0"/>
              <a:t>블록 착지</a:t>
            </a:r>
            <a:r>
              <a:rPr lang="en-US" altLang="ko-KR" b="1" dirty="0"/>
              <a:t>, </a:t>
            </a:r>
            <a:r>
              <a:rPr lang="ko-KR" altLang="en-US" b="1" dirty="0"/>
              <a:t>아이템 사용</a:t>
            </a:r>
            <a:r>
              <a:rPr lang="en-US" altLang="ko-KR" b="1" dirty="0"/>
              <a:t>, </a:t>
            </a:r>
            <a:r>
              <a:rPr lang="ko-KR" altLang="en-US" b="1" dirty="0"/>
              <a:t>게임종료 </a:t>
            </a:r>
            <a:br>
              <a:rPr lang="en-US" altLang="ko-KR" b="1" dirty="0"/>
            </a:b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sz="3200" b="1" dirty="0">
                <a:latin typeface="Batang" panose="02030600000101010101" pitchFamily="18" charset="-127"/>
                <a:ea typeface="Batang" panose="02030600000101010101" pitchFamily="18" charset="-127"/>
              </a:rPr>
              <a:t>☞ </a:t>
            </a:r>
            <a:r>
              <a:rPr lang="ko-KR" altLang="en-US" sz="3200" b="1" dirty="0"/>
              <a:t>밋밋하였던 처음의 게임보다 유저의 경험적 측면에서 더 나은 환경을 제공</a:t>
            </a:r>
            <a:endParaRPr lang="en-US" altLang="ko-KR" b="1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b="1" dirty="0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0" name="3D 모델 39" descr="Drum Kit">
                <a:extLst>
                  <a:ext uri="{FF2B5EF4-FFF2-40B4-BE49-F238E27FC236}">
                    <a16:creationId xmlns:a16="http://schemas.microsoft.com/office/drawing/2014/main" id="{A1F892D6-BBEA-4CFA-AAE8-2472E1885741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722741" y="2699018"/>
              <a:ext cx="2932608" cy="301771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32608" cy="3017715"/>
                    </a:xfrm>
                    <a:prstGeom prst="rect">
                      <a:avLst/>
                    </a:prstGeom>
                  </am3d:spPr>
                  <am3d:camera>
                    <am3d:pos x="0" y="0" z="638612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556064" d="1000000"/>
                    <am3d:preTrans dx="-2081157" dy="-12336592" dz="553336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0581" ay="-1426230" az="-421766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3785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0" name="3D 모델 39" descr="Drum Kit">
                <a:extLst>
                  <a:ext uri="{FF2B5EF4-FFF2-40B4-BE49-F238E27FC236}">
                    <a16:creationId xmlns:a16="http://schemas.microsoft.com/office/drawing/2014/main" id="{A1F892D6-BBEA-4CFA-AAE8-2472E18857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22741" y="2699018"/>
                <a:ext cx="2932608" cy="30177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9716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C2087C-6F90-40EC-8CEA-3CE3D680034A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AE42A-A282-4147-B18C-6B5A0A3A3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8787"/>
            <a:ext cx="10515600" cy="58231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b="1" dirty="0">
                <a:latin typeface="Trebuchet MS" panose="020B0603020202020204" pitchFamily="34" charset="0"/>
              </a:rPr>
              <a:t>깃 </a:t>
            </a:r>
            <a:r>
              <a:rPr lang="ko-KR" altLang="en-US" sz="2400" b="1" dirty="0" err="1">
                <a:latin typeface="Trebuchet MS" panose="020B0603020202020204" pitchFamily="34" charset="0"/>
              </a:rPr>
              <a:t>브랜치</a:t>
            </a:r>
            <a:r>
              <a:rPr lang="ko-KR" altLang="en-US" sz="2400" b="1" dirty="0">
                <a:latin typeface="Trebuchet MS" panose="020B0603020202020204" pitchFamily="34" charset="0"/>
              </a:rPr>
              <a:t> 활용의 필요성</a:t>
            </a:r>
            <a:endParaRPr lang="en-US" altLang="ko-KR" sz="100" b="1" dirty="0">
              <a:latin typeface="Trebuchet MS" panose="020B0603020202020204" pitchFamily="34" charset="0"/>
            </a:endParaRPr>
          </a:p>
          <a:p>
            <a:pPr>
              <a:lnSpc>
                <a:spcPct val="110000"/>
              </a:lnSpc>
              <a:buFontTx/>
              <a:buChar char="-"/>
            </a:pPr>
            <a:r>
              <a:rPr lang="ko-KR" altLang="en-US" sz="2400" dirty="0" err="1">
                <a:latin typeface="Trebuchet MS" panose="020B0603020202020204" pitchFamily="34" charset="0"/>
              </a:rPr>
              <a:t>브랜치에</a:t>
            </a:r>
            <a:r>
              <a:rPr lang="ko-KR" altLang="en-US" sz="2400" dirty="0">
                <a:latin typeface="Trebuchet MS" panose="020B0603020202020204" pitchFamily="34" charset="0"/>
              </a:rPr>
              <a:t> 대한 정확한 개념 불충분으로 마스터 </a:t>
            </a:r>
            <a:r>
              <a:rPr lang="ko-KR" altLang="en-US" sz="2400" dirty="0" err="1">
                <a:latin typeface="Trebuchet MS" panose="020B0603020202020204" pitchFamily="34" charset="0"/>
              </a:rPr>
              <a:t>브랜치만을</a:t>
            </a:r>
            <a:r>
              <a:rPr lang="ko-KR" altLang="en-US" sz="2400" dirty="0">
                <a:latin typeface="Trebuchet MS" panose="020B0603020202020204" pitchFamily="34" charset="0"/>
              </a:rPr>
              <a:t> 이용한 협업 </a:t>
            </a:r>
            <a:br>
              <a:rPr lang="en-US" altLang="ko-KR" sz="2400" dirty="0">
                <a:latin typeface="Trebuchet MS" panose="020B0603020202020204" pitchFamily="34" charset="0"/>
              </a:rPr>
            </a:br>
            <a:r>
              <a:rPr lang="en-US" altLang="ko-KR" sz="2400" dirty="0">
                <a:latin typeface="Trebuchet MS" panose="020B0603020202020204" pitchFamily="34" charset="0"/>
                <a:ea typeface="Batang" panose="02030600000101010101" pitchFamily="18" charset="-127"/>
                <a:sym typeface="Wingdings 2" panose="05020102010507070707" pitchFamily="18" charset="2"/>
              </a:rPr>
              <a:t>☞ </a:t>
            </a:r>
            <a:r>
              <a:rPr lang="ko-KR" altLang="en-US" sz="2400" dirty="0">
                <a:latin typeface="Trebuchet MS" panose="020B0603020202020204" pitchFamily="34" charset="0"/>
              </a:rPr>
              <a:t>각자 맡은 파트를 구현 후 </a:t>
            </a:r>
            <a:r>
              <a:rPr lang="ko-KR" altLang="en-US" sz="2400" dirty="0" err="1">
                <a:latin typeface="Trebuchet MS" panose="020B0603020202020204" pitchFamily="34" charset="0"/>
              </a:rPr>
              <a:t>병합시</a:t>
            </a:r>
            <a:r>
              <a:rPr lang="ko-KR" altLang="en-US" sz="2400" dirty="0">
                <a:latin typeface="Trebuchet MS" panose="020B0603020202020204" pitchFamily="34" charset="0"/>
              </a:rPr>
              <a:t> 지속적인 충돌</a:t>
            </a:r>
            <a:endParaRPr lang="en-US" altLang="ko-KR" sz="24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endParaRPr lang="en-US" altLang="ko-KR" sz="24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ko-KR" altLang="en-US" sz="2400" b="1" dirty="0">
                <a:latin typeface="Trebuchet MS" panose="020B0603020202020204" pitchFamily="34" charset="0"/>
              </a:rPr>
              <a:t>오픈 소스를 활용하기 위한 코드 분석 능력 함양 필요</a:t>
            </a:r>
            <a:endParaRPr lang="en-US" altLang="ko-KR" sz="100" b="1" dirty="0">
              <a:latin typeface="Trebuchet MS" panose="020B0603020202020204" pitchFamily="34" charset="0"/>
            </a:endParaRPr>
          </a:p>
          <a:p>
            <a:pPr>
              <a:lnSpc>
                <a:spcPct val="110000"/>
              </a:lnSpc>
              <a:buFontTx/>
              <a:buChar char="-"/>
            </a:pPr>
            <a:r>
              <a:rPr lang="ko-KR" altLang="en-US" sz="2400" dirty="0">
                <a:latin typeface="Trebuchet MS" panose="020B0603020202020204" pitchFamily="34" charset="0"/>
              </a:rPr>
              <a:t>타인의 코드를 이용하기 위한 코드 분석 능력이 부족하여 초기 작업 시간 지체가 많이 되었음</a:t>
            </a:r>
            <a:br>
              <a:rPr lang="en-US" altLang="ko-KR" sz="2400" dirty="0">
                <a:latin typeface="Trebuchet MS" panose="020B0603020202020204" pitchFamily="34" charset="0"/>
              </a:rPr>
            </a:br>
            <a:r>
              <a:rPr lang="en-US" altLang="ko-KR" sz="2400" dirty="0">
                <a:latin typeface="Trebuchet MS" panose="020B0603020202020204" pitchFamily="34" charset="0"/>
                <a:ea typeface="Batang" panose="02030600000101010101" pitchFamily="18" charset="-127"/>
                <a:sym typeface="Wingdings 2" panose="05020102010507070707" pitchFamily="18" charset="2"/>
              </a:rPr>
              <a:t>☞ </a:t>
            </a:r>
            <a:r>
              <a:rPr lang="ko-KR" altLang="en-US" sz="2400" dirty="0">
                <a:latin typeface="Trebuchet MS" panose="020B0603020202020204" pitchFamily="34" charset="0"/>
              </a:rPr>
              <a:t>코드 분석을 빠르고 쉽게 할 수 있는 능력 배양이 필요 </a:t>
            </a:r>
            <a:br>
              <a:rPr lang="en-US" altLang="ko-KR" sz="2400" dirty="0">
                <a:latin typeface="Trebuchet MS" panose="020B0603020202020204" pitchFamily="34" charset="0"/>
              </a:rPr>
            </a:br>
            <a:endParaRPr lang="en-US" altLang="ko-KR" sz="24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ko-KR" altLang="en-US" sz="2400" b="1" dirty="0">
                <a:latin typeface="Trebuchet MS" panose="020B0603020202020204" pitchFamily="34" charset="0"/>
              </a:rPr>
              <a:t>네트워크에 대한 지식 필요성</a:t>
            </a:r>
            <a:endParaRPr lang="en-US" altLang="ko-KR" sz="1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altLang="ko-KR" sz="2400" dirty="0">
                <a:latin typeface="Trebuchet MS" panose="020B0603020202020204" pitchFamily="34" charset="0"/>
              </a:rPr>
              <a:t>- </a:t>
            </a:r>
            <a:r>
              <a:rPr lang="ko-KR" altLang="en-US" sz="2400" dirty="0">
                <a:latin typeface="Trebuchet MS" panose="020B0603020202020204" pitchFamily="34" charset="0"/>
              </a:rPr>
              <a:t>단순한 소켓 통신이 아닌 실제 환경</a:t>
            </a:r>
            <a:r>
              <a:rPr lang="en-US" altLang="ko-KR" sz="2400" dirty="0">
                <a:latin typeface="Trebuchet MS" panose="020B0603020202020204" pitchFamily="34" charset="0"/>
              </a:rPr>
              <a:t>(NAT </a:t>
            </a:r>
            <a:r>
              <a:rPr lang="ko-KR" altLang="en-US" sz="2400" dirty="0">
                <a:latin typeface="Trebuchet MS" panose="020B0603020202020204" pitchFamily="34" charset="0"/>
              </a:rPr>
              <a:t>환경</a:t>
            </a:r>
            <a:r>
              <a:rPr lang="en-US" altLang="ko-KR" sz="2400" dirty="0">
                <a:latin typeface="Trebuchet MS" panose="020B0603020202020204" pitchFamily="34" charset="0"/>
              </a:rPr>
              <a:t>)</a:t>
            </a:r>
            <a:r>
              <a:rPr lang="ko-KR" altLang="en-US" sz="2400" dirty="0">
                <a:latin typeface="Trebuchet MS" panose="020B0603020202020204" pitchFamily="34" charset="0"/>
              </a:rPr>
              <a:t>에서 구현을 위한 지식이 필요 </a:t>
            </a:r>
            <a:endParaRPr lang="en-US" altLang="ko-KR" sz="2400" dirty="0">
              <a:latin typeface="Trebuchet MS" panose="020B0603020202020204" pitchFamily="34" charset="0"/>
            </a:endParaRPr>
          </a:p>
          <a:p>
            <a:pPr>
              <a:lnSpc>
                <a:spcPct val="110000"/>
              </a:lnSpc>
              <a:buFontTx/>
              <a:buChar char="-"/>
            </a:pPr>
            <a:endParaRPr lang="en-US" altLang="ko-KR" sz="24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altLang="ko-KR" sz="2400" dirty="0">
                <a:latin typeface="Trebuchet MS" panose="020B0603020202020204" pitchFamily="34" charset="0"/>
              </a:rPr>
              <a:t> </a:t>
            </a:r>
            <a:r>
              <a:rPr lang="ko-KR" altLang="en-US" sz="2400" dirty="0">
                <a:latin typeface="Trebuchet MS" panose="020B0603020202020204" pitchFamily="34" charset="0"/>
              </a:rPr>
              <a:t>  </a:t>
            </a:r>
            <a:endParaRPr lang="en-US" altLang="ko-KR" sz="2400" dirty="0">
              <a:latin typeface="Trebuchet MS" panose="020B0603020202020204" pitchFamily="34" charset="0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C0998731-5B6A-474E-AF46-0A582FC44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5BB3500B-A21E-4E8D-93D2-3839936686D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소감 및 발전사항</a:t>
            </a:r>
          </a:p>
        </p:txBody>
      </p:sp>
    </p:spTree>
    <p:extLst>
      <p:ext uri="{BB962C8B-B14F-4D97-AF65-F5344CB8AC3E}">
        <p14:creationId xmlns:p14="http://schemas.microsoft.com/office/powerpoint/2010/main" val="1947462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99AB4F5-8CA9-43C7-A5B6-C479E2143DA8}"/>
              </a:ext>
            </a:extLst>
          </p:cNvPr>
          <p:cNvSpPr/>
          <p:nvPr/>
        </p:nvSpPr>
        <p:spPr>
          <a:xfrm>
            <a:off x="-99391" y="1570383"/>
            <a:ext cx="12655826" cy="6864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675C83-1052-44CE-9B54-8735A3D59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8000" dirty="0">
                <a:latin typeface="Algerian" panose="04020705040A02060702" pitchFamily="82" charset="0"/>
              </a:rPr>
              <a:t>Questions ?</a:t>
            </a:r>
            <a:endParaRPr lang="ko-KR" altLang="en-US" sz="8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078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C2087C-6F90-40EC-8CEA-3CE3D680034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프로젝트 선정 이유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A6ABA0-AD62-4DD4-ACDF-3C6911C7B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6711"/>
            <a:ext cx="10515600" cy="4351338"/>
          </a:xfrm>
        </p:spPr>
        <p:txBody>
          <a:bodyPr/>
          <a:lstStyle/>
          <a:p>
            <a:r>
              <a:rPr lang="ko-KR" altLang="en-US" dirty="0" err="1"/>
              <a:t>테트리스</a:t>
            </a:r>
            <a:r>
              <a:rPr lang="ko-KR" altLang="en-US" dirty="0"/>
              <a:t> 선정 이유</a:t>
            </a:r>
            <a:br>
              <a:rPr lang="en-US" altLang="ko-KR" dirty="0"/>
            </a:br>
            <a:br>
              <a:rPr lang="en-US" altLang="ko-KR" sz="1000" dirty="0"/>
            </a:br>
            <a:r>
              <a:rPr lang="en-US" altLang="ko-KR" dirty="0"/>
              <a:t>- </a:t>
            </a:r>
            <a:r>
              <a:rPr lang="ko-KR" altLang="en-US" dirty="0" err="1"/>
              <a:t>테트리스는</a:t>
            </a:r>
            <a:r>
              <a:rPr lang="ko-KR" altLang="en-US" dirty="0"/>
              <a:t> 가장 단순하면서 가장 중독적인 게임으로 전세계적으로 인기</a:t>
            </a:r>
            <a:br>
              <a:rPr lang="en-US" altLang="ko-KR" dirty="0"/>
            </a:br>
            <a:br>
              <a:rPr lang="en-US" altLang="ko-KR" sz="800" dirty="0"/>
            </a:br>
            <a:r>
              <a:rPr lang="en-US" altLang="ko-KR" dirty="0"/>
              <a:t>- </a:t>
            </a:r>
            <a:r>
              <a:rPr lang="ko-KR" altLang="en-US" dirty="0"/>
              <a:t>오픈소스를 이용한 프로젝트이기에 다양한 오픈 소스들을 이용하기에 용이함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 err="1"/>
              <a:t>Jalhaebojo</a:t>
            </a:r>
            <a:r>
              <a:rPr lang="ko-KR" altLang="en-US" dirty="0"/>
              <a:t>의 </a:t>
            </a:r>
            <a:r>
              <a:rPr lang="ko-KR" altLang="en-US" dirty="0" err="1"/>
              <a:t>테트리스</a:t>
            </a:r>
            <a:r>
              <a:rPr lang="ko-KR" altLang="en-US" dirty="0"/>
              <a:t> 선정 이유</a:t>
            </a:r>
            <a:br>
              <a:rPr lang="en-US" altLang="ko-KR" dirty="0"/>
            </a:br>
            <a:br>
              <a:rPr lang="en-US" altLang="ko-KR" sz="600" dirty="0"/>
            </a:br>
            <a:r>
              <a:rPr lang="en-US" altLang="ko-KR" dirty="0"/>
              <a:t>- </a:t>
            </a:r>
            <a:r>
              <a:rPr lang="ko-KR" altLang="en-US" dirty="0" err="1"/>
              <a:t>테트리스의</a:t>
            </a:r>
            <a:r>
              <a:rPr lang="ko-KR" altLang="en-US" dirty="0"/>
              <a:t> 가장 기본적인 기능 및 통신 기능이 </a:t>
            </a:r>
            <a:r>
              <a:rPr lang="ko-KR" altLang="en-US" dirty="0" err="1"/>
              <a:t>구현되어있는</a:t>
            </a:r>
            <a:r>
              <a:rPr lang="ko-KR" altLang="en-US" dirty="0"/>
              <a:t> 상태</a:t>
            </a:r>
            <a:br>
              <a:rPr lang="en-US" altLang="ko-KR" dirty="0"/>
            </a:br>
            <a:br>
              <a:rPr lang="en-US" altLang="ko-KR" sz="800" dirty="0"/>
            </a:br>
            <a:r>
              <a:rPr lang="en-US" altLang="ko-KR" dirty="0"/>
              <a:t>- </a:t>
            </a:r>
            <a:r>
              <a:rPr lang="ko-KR" altLang="en-US" dirty="0"/>
              <a:t>프로젝트로서 다양한 기능을 테스트하고 확장하기에 용이한 상태</a:t>
            </a:r>
            <a:br>
              <a:rPr lang="en-US" altLang="ko-KR" dirty="0"/>
            </a:br>
            <a:br>
              <a:rPr lang="en-US" altLang="ko-KR" sz="700" dirty="0"/>
            </a:br>
            <a:r>
              <a:rPr lang="en-US" altLang="ko-KR" dirty="0"/>
              <a:t>- </a:t>
            </a:r>
            <a:r>
              <a:rPr lang="ko-KR" altLang="en-US" dirty="0"/>
              <a:t>자바 언어로 작성되어 있어 확장을 시키기에 적합한 언어를 채택하였음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E6461E2-9F37-4968-8A87-6550E88EF63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>
                <a:solidFill>
                  <a:schemeClr val="bg1"/>
                </a:solidFill>
              </a:rPr>
              <a:t>프로젝트 선정 이유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167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C2087C-6F90-40EC-8CEA-3CE3D680034A}"/>
              </a:ext>
            </a:extLst>
          </p:cNvPr>
          <p:cNvSpPr/>
          <p:nvPr/>
        </p:nvSpPr>
        <p:spPr>
          <a:xfrm>
            <a:off x="0" y="1905582"/>
            <a:ext cx="12243188" cy="5004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프로젝트 선정 이유</a:t>
            </a:r>
            <a:endParaRPr lang="ko-KR" altLang="en-US" dirty="0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E6461E2-9F37-4968-8A87-6550E88EF63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프로젝트 주요 사항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F24DA50-1E47-48A6-ACA6-77E15BC20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1613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ko-KR" altLang="en-US" dirty="0"/>
              <a:t>개발 환경</a:t>
            </a:r>
            <a:br>
              <a:rPr lang="en-US" altLang="ko-KR" dirty="0"/>
            </a:br>
            <a:r>
              <a:rPr lang="en-US" altLang="ko-KR" dirty="0"/>
              <a:t>OS : OS X </a:t>
            </a:r>
            <a:r>
              <a:rPr lang="ko-KR" altLang="en-US" dirty="0"/>
              <a:t>및 </a:t>
            </a:r>
            <a:r>
              <a:rPr lang="en-US" altLang="ko-KR" dirty="0"/>
              <a:t>Ubuntu 16.04(Virtual</a:t>
            </a:r>
            <a:r>
              <a:rPr lang="ko-KR" altLang="en-US" dirty="0"/>
              <a:t> </a:t>
            </a:r>
            <a:r>
              <a:rPr lang="en-US" altLang="ko-KR" dirty="0"/>
              <a:t>Machine)</a:t>
            </a:r>
            <a:br>
              <a:rPr lang="en-US" altLang="ko-KR" dirty="0"/>
            </a:br>
            <a:r>
              <a:rPr lang="ko-KR" altLang="en-US" dirty="0"/>
              <a:t>통합개발환경 </a:t>
            </a:r>
            <a:r>
              <a:rPr lang="en-US" altLang="ko-KR" dirty="0"/>
              <a:t>: Eclipse</a:t>
            </a:r>
            <a:br>
              <a:rPr lang="en-US" altLang="ko-KR" dirty="0"/>
            </a:br>
            <a:r>
              <a:rPr lang="ko-KR" altLang="en-US" dirty="0"/>
              <a:t>개발언어 </a:t>
            </a:r>
            <a:r>
              <a:rPr lang="en-US" altLang="ko-KR" dirty="0"/>
              <a:t>: JAVA </a:t>
            </a:r>
          </a:p>
          <a:p>
            <a:pPr>
              <a:lnSpc>
                <a:spcPct val="110000"/>
              </a:lnSpc>
            </a:pPr>
            <a:endParaRPr lang="en-US" altLang="ko-KR" sz="700" dirty="0"/>
          </a:p>
          <a:p>
            <a:pPr>
              <a:lnSpc>
                <a:spcPct val="110000"/>
              </a:lnSpc>
            </a:pPr>
            <a:r>
              <a:rPr lang="ko-KR" altLang="en-US" dirty="0"/>
              <a:t>프로젝트 목적</a:t>
            </a:r>
            <a:br>
              <a:rPr lang="en-US" altLang="ko-KR" dirty="0"/>
            </a:br>
            <a:r>
              <a:rPr lang="ko-KR" altLang="en-US" dirty="0"/>
              <a:t>현재의 </a:t>
            </a:r>
            <a:r>
              <a:rPr lang="ko-KR" altLang="en-US" dirty="0" err="1"/>
              <a:t>테트리스에서</a:t>
            </a:r>
            <a:r>
              <a:rPr lang="ko-KR" altLang="en-US" dirty="0"/>
              <a:t> 더 나은 </a:t>
            </a:r>
            <a:r>
              <a:rPr lang="en-US" altLang="ko-KR" dirty="0"/>
              <a:t>UX</a:t>
            </a:r>
            <a:r>
              <a:rPr lang="ko-KR" altLang="en-US" dirty="0"/>
              <a:t> 제공</a:t>
            </a:r>
            <a:endParaRPr lang="en-US" altLang="ko-KR" dirty="0"/>
          </a:p>
          <a:p>
            <a:pPr>
              <a:lnSpc>
                <a:spcPct val="110000"/>
              </a:lnSpc>
            </a:pPr>
            <a:endParaRPr lang="en-US" altLang="ko-KR" sz="600" dirty="0"/>
          </a:p>
          <a:p>
            <a:pPr>
              <a:lnSpc>
                <a:spcPct val="110000"/>
              </a:lnSpc>
            </a:pPr>
            <a:r>
              <a:rPr lang="ko-KR" altLang="en-US" dirty="0"/>
              <a:t>구현 사항</a:t>
            </a:r>
            <a:br>
              <a:rPr lang="en-US" altLang="ko-KR" dirty="0"/>
            </a:br>
            <a:r>
              <a:rPr lang="ko-KR" altLang="en-US" dirty="0"/>
              <a:t>아이템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, </a:t>
            </a:r>
            <a:r>
              <a:rPr lang="ko-KR" altLang="en-US" dirty="0"/>
              <a:t>멀티화면 추가</a:t>
            </a:r>
            <a:r>
              <a:rPr lang="en-US" altLang="ko-KR" dirty="0"/>
              <a:t>, </a:t>
            </a:r>
            <a:r>
              <a:rPr lang="ko-KR" altLang="en-US" dirty="0"/>
              <a:t>사운드 추가</a:t>
            </a:r>
            <a:r>
              <a:rPr lang="en-US" altLang="ko-KR" dirty="0"/>
              <a:t>,</a:t>
            </a:r>
            <a:r>
              <a:rPr lang="ko-KR" altLang="en-US" dirty="0"/>
              <a:t> 버그 수정</a:t>
            </a:r>
            <a:endParaRPr lang="en-US" altLang="ko-KR" dirty="0"/>
          </a:p>
          <a:p>
            <a:pPr>
              <a:lnSpc>
                <a:spcPct val="11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2080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C2087C-6F90-40EC-8CEA-3CE3D680034A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ㅊ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Troubles we encountered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A7B3A-9DBA-469A-B26E-F0B03DBADC58}"/>
              </a:ext>
            </a:extLst>
          </p:cNvPr>
          <p:cNvSpPr txBox="1"/>
          <p:nvPr/>
        </p:nvSpPr>
        <p:spPr>
          <a:xfrm>
            <a:off x="942107" y="2182091"/>
            <a:ext cx="4304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latin typeface="HY얕은샘물M" panose="02030600000101010101" pitchFamily="18" charset="-127"/>
                <a:ea typeface="HY얕은샘물M" panose="02030600000101010101" pitchFamily="18" charset="-127"/>
              </a:rPr>
              <a:t>깃허브와</a:t>
            </a:r>
            <a:r>
              <a:rPr lang="ko-KR" altLang="en-US" sz="36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관련하여 진행하며</a:t>
            </a:r>
            <a:r>
              <a:rPr lang="en-US" altLang="ko-KR" sz="36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..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82B0313-58D7-445D-BBE2-53FBEC574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61" y="2852143"/>
            <a:ext cx="4568319" cy="35192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DDA13CA-3A82-4F66-83CD-936546F91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165" y="2852142"/>
            <a:ext cx="4611319" cy="35192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046F1C45-2CEE-4EF0-B1BF-5E3351BB342A}"/>
              </a:ext>
            </a:extLst>
          </p:cNvPr>
          <p:cNvSpPr/>
          <p:nvPr/>
        </p:nvSpPr>
        <p:spPr>
          <a:xfrm>
            <a:off x="5552553" y="3705034"/>
            <a:ext cx="1180756" cy="1325563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0B1A54-03A5-4728-889F-1421B74F4121}"/>
              </a:ext>
            </a:extLst>
          </p:cNvPr>
          <p:cNvSpPr txBox="1"/>
          <p:nvPr/>
        </p:nvSpPr>
        <p:spPr>
          <a:xfrm>
            <a:off x="774799" y="6435706"/>
            <a:ext cx="4517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잘못된 </a:t>
            </a:r>
            <a:r>
              <a:rPr lang="ko-KR" altLang="en-US" dirty="0" err="1"/>
              <a:t>커밋들로</a:t>
            </a:r>
            <a:r>
              <a:rPr lang="ko-KR" altLang="en-US" dirty="0"/>
              <a:t> 인한 </a:t>
            </a:r>
            <a:r>
              <a:rPr lang="ko-KR" altLang="en-US" dirty="0" err="1"/>
              <a:t>커밋</a:t>
            </a:r>
            <a:r>
              <a:rPr lang="ko-KR" altLang="en-US" dirty="0"/>
              <a:t> 히스토리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4D56E6-E251-4AB4-B94B-ECAE99609D66}"/>
              </a:ext>
            </a:extLst>
          </p:cNvPr>
          <p:cNvSpPr txBox="1"/>
          <p:nvPr/>
        </p:nvSpPr>
        <p:spPr>
          <a:xfrm>
            <a:off x="7681395" y="643570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 중반 협업 히스토리</a:t>
            </a:r>
          </a:p>
        </p:txBody>
      </p:sp>
    </p:spTree>
    <p:extLst>
      <p:ext uri="{BB962C8B-B14F-4D97-AF65-F5344CB8AC3E}">
        <p14:creationId xmlns:p14="http://schemas.microsoft.com/office/powerpoint/2010/main" val="3833996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C2087C-6F90-40EC-8CEA-3CE3D680034A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Troubles we encountered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A7B3A-9DBA-469A-B26E-F0B03DBADC58}"/>
              </a:ext>
            </a:extLst>
          </p:cNvPr>
          <p:cNvSpPr txBox="1"/>
          <p:nvPr/>
        </p:nvSpPr>
        <p:spPr>
          <a:xfrm>
            <a:off x="942107" y="2182091"/>
            <a:ext cx="4304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latin typeface="HY얕은샘물M" panose="02030600000101010101" pitchFamily="18" charset="-127"/>
                <a:ea typeface="HY얕은샘물M" panose="02030600000101010101" pitchFamily="18" charset="-127"/>
              </a:rPr>
              <a:t>깃허브와</a:t>
            </a:r>
            <a:r>
              <a:rPr lang="ko-KR" altLang="en-US" sz="36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관련하여 진행하며</a:t>
            </a:r>
            <a:r>
              <a:rPr lang="en-US" altLang="ko-KR" sz="36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.. 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7636A8E-3FBA-471F-8922-934309B3F359}"/>
              </a:ext>
            </a:extLst>
          </p:cNvPr>
          <p:cNvGrpSpPr/>
          <p:nvPr/>
        </p:nvGrpSpPr>
        <p:grpSpPr>
          <a:xfrm>
            <a:off x="2653719" y="2973182"/>
            <a:ext cx="6745258" cy="3461025"/>
            <a:chOff x="2653719" y="2896099"/>
            <a:chExt cx="6745258" cy="418784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922C278-0851-4328-BDB7-F58EC983D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53719" y="2896099"/>
              <a:ext cx="6745258" cy="418784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ABDBD82-ADFF-4F3D-85FB-01128FDB1B37}"/>
                </a:ext>
              </a:extLst>
            </p:cNvPr>
            <p:cNvSpPr/>
            <p:nvPr/>
          </p:nvSpPr>
          <p:spPr>
            <a:xfrm>
              <a:off x="3043347" y="3197335"/>
              <a:ext cx="2868842" cy="118663"/>
            </a:xfrm>
            <a:prstGeom prst="rect">
              <a:avLst/>
            </a:prstGeom>
            <a:solidFill>
              <a:srgbClr val="FFFF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D7A1941-2AE9-418E-9D10-9FF4BD104F5D}"/>
                </a:ext>
              </a:extLst>
            </p:cNvPr>
            <p:cNvSpPr/>
            <p:nvPr/>
          </p:nvSpPr>
          <p:spPr>
            <a:xfrm>
              <a:off x="3043347" y="3718832"/>
              <a:ext cx="2868842" cy="118663"/>
            </a:xfrm>
            <a:prstGeom prst="rect">
              <a:avLst/>
            </a:prstGeom>
            <a:solidFill>
              <a:srgbClr val="FFFF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AE04ADF-AECC-4466-A547-4ADB54D20A22}"/>
                </a:ext>
              </a:extLst>
            </p:cNvPr>
            <p:cNvSpPr/>
            <p:nvPr/>
          </p:nvSpPr>
          <p:spPr>
            <a:xfrm>
              <a:off x="3043347" y="6378127"/>
              <a:ext cx="2868842" cy="118663"/>
            </a:xfrm>
            <a:prstGeom prst="rect">
              <a:avLst/>
            </a:prstGeom>
            <a:solidFill>
              <a:srgbClr val="FFFF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320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9304AD7-1FD9-47CF-AFF6-0A5EFD352A11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Why &amp; How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D5F23C-1FE5-4CD1-AFAD-71E79AB81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038" y="2151206"/>
            <a:ext cx="7900525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ko-KR" b="1" dirty="0" err="1"/>
              <a:t>Jalhaebojo</a:t>
            </a:r>
            <a:r>
              <a:rPr lang="ko-KR" altLang="en-US" b="1" dirty="0"/>
              <a:t> </a:t>
            </a:r>
            <a:r>
              <a:rPr lang="ko-KR" altLang="en-US" b="1" dirty="0" err="1"/>
              <a:t>테트리스에서</a:t>
            </a:r>
            <a:r>
              <a:rPr lang="ko-KR" altLang="en-US" b="1" dirty="0"/>
              <a:t> 수정이 필요하였던 부분 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블록만 내려놓는 고전 </a:t>
            </a:r>
            <a:r>
              <a:rPr lang="ko-KR" altLang="en-US" dirty="0" err="1"/>
              <a:t>테트리스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현대의 </a:t>
            </a:r>
            <a:r>
              <a:rPr lang="ko-KR" altLang="en-US" dirty="0" err="1"/>
              <a:t>테트리스의</a:t>
            </a:r>
            <a:r>
              <a:rPr lang="ko-KR" altLang="en-US" dirty="0"/>
              <a:t> 기능은 다양</a:t>
            </a: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r>
              <a:rPr lang="ko-KR" altLang="en-US" dirty="0" err="1"/>
              <a:t>멀티윈도우를</a:t>
            </a:r>
            <a:r>
              <a:rPr lang="ko-KR" altLang="en-US" dirty="0"/>
              <a:t> 지원하지 않음 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넷마블</a:t>
            </a:r>
            <a:r>
              <a:rPr lang="en-US" altLang="ko-KR" dirty="0"/>
              <a:t>, </a:t>
            </a:r>
            <a:r>
              <a:rPr lang="ko-KR" altLang="en-US" dirty="0"/>
              <a:t>한게임 </a:t>
            </a:r>
            <a:r>
              <a:rPr lang="ko-KR" altLang="en-US" dirty="0" err="1"/>
              <a:t>테트리스</a:t>
            </a:r>
            <a:r>
              <a:rPr lang="ko-KR" altLang="en-US" dirty="0"/>
              <a:t> 등 </a:t>
            </a:r>
            <a:br>
              <a:rPr lang="en-US" altLang="ko-KR" dirty="0"/>
            </a:br>
            <a:r>
              <a:rPr lang="en-US" altLang="ko-KR" dirty="0"/>
              <a:t>    </a:t>
            </a:r>
            <a:r>
              <a:rPr lang="ko-KR" altLang="en-US" dirty="0"/>
              <a:t>시장의 </a:t>
            </a:r>
            <a:r>
              <a:rPr lang="ko-KR" altLang="en-US" dirty="0" err="1"/>
              <a:t>테트리스들은</a:t>
            </a:r>
            <a:r>
              <a:rPr lang="ko-KR" altLang="en-US" dirty="0"/>
              <a:t> 모두 </a:t>
            </a:r>
            <a:r>
              <a:rPr lang="ko-KR" altLang="en-US" dirty="0" err="1"/>
              <a:t>멀티윈도우를</a:t>
            </a:r>
            <a:r>
              <a:rPr lang="ko-KR" altLang="en-US" dirty="0"/>
              <a:t> 지원</a:t>
            </a: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b="1" dirty="0"/>
              <a:t>요구사항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수업시간 약 </a:t>
            </a:r>
            <a:r>
              <a:rPr lang="en-US" altLang="ko-KR" dirty="0"/>
              <a:t>60</a:t>
            </a:r>
            <a:r>
              <a:rPr lang="ko-KR" altLang="en-US" dirty="0"/>
              <a:t>시간 가량을 활용 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C1943FE-BA17-40AE-9D66-4918955B85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" t="774" r="934" b="581"/>
          <a:stretch/>
        </p:blipFill>
        <p:spPr>
          <a:xfrm>
            <a:off x="7315026" y="1906138"/>
            <a:ext cx="4179423" cy="559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93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Why &amp; How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D5F23C-1FE5-4CD1-AFAD-71E79AB81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038" y="2151206"/>
            <a:ext cx="7900525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ko-KR" b="1" dirty="0" err="1"/>
              <a:t>Jalhaebojo</a:t>
            </a:r>
            <a:r>
              <a:rPr lang="ko-KR" altLang="en-US" b="1" dirty="0"/>
              <a:t> </a:t>
            </a:r>
            <a:r>
              <a:rPr lang="ko-KR" altLang="en-US" b="1" dirty="0" err="1"/>
              <a:t>테트리스에서</a:t>
            </a:r>
            <a:r>
              <a:rPr lang="ko-KR" altLang="en-US" b="1" dirty="0"/>
              <a:t> 수정이 필요하였던 부분 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블록만 내려놓는 고전 </a:t>
            </a:r>
            <a:r>
              <a:rPr lang="ko-KR" altLang="en-US" dirty="0" err="1"/>
              <a:t>테트리스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아이템 기능을 추가</a:t>
            </a: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r>
              <a:rPr lang="ko-KR" altLang="en-US" dirty="0" err="1"/>
              <a:t>멀티윈도우를</a:t>
            </a:r>
            <a:r>
              <a:rPr lang="ko-KR" altLang="en-US" dirty="0"/>
              <a:t> 지원하지 않음 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최대 </a:t>
            </a:r>
            <a:r>
              <a:rPr lang="en-US" altLang="ko-KR" dirty="0"/>
              <a:t>5</a:t>
            </a:r>
            <a:r>
              <a:rPr lang="ko-KR" altLang="en-US" dirty="0"/>
              <a:t>명의 멀티화면을 지원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b="1" dirty="0"/>
              <a:t>요구사항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수업시간 약 </a:t>
            </a:r>
            <a:r>
              <a:rPr lang="en-US" altLang="ko-KR" dirty="0"/>
              <a:t>60</a:t>
            </a:r>
            <a:r>
              <a:rPr lang="ko-KR" altLang="en-US" dirty="0"/>
              <a:t>시간 가량을 활용</a:t>
            </a:r>
            <a:br>
              <a:rPr lang="en-US" altLang="ko-KR" dirty="0"/>
            </a:br>
            <a:r>
              <a:rPr lang="en-US" altLang="ko-KR" dirty="0"/>
              <a:t> ☞ </a:t>
            </a:r>
            <a:r>
              <a:rPr lang="ko-KR" altLang="en-US" dirty="0"/>
              <a:t>팀원 별 역할 분담 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923227-4AE0-4E5E-A376-5BF3C4237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963" y="2378187"/>
            <a:ext cx="6250770" cy="41098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5B1717-FF7F-45E5-93C0-59440717AB7D}"/>
              </a:ext>
            </a:extLst>
          </p:cNvPr>
          <p:cNvSpPr txBox="1"/>
          <p:nvPr/>
        </p:nvSpPr>
        <p:spPr>
          <a:xfrm>
            <a:off x="8390150" y="596172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&lt; </a:t>
            </a:r>
            <a:r>
              <a:rPr lang="ko-KR" altLang="en-US" b="1" dirty="0"/>
              <a:t>초안</a:t>
            </a:r>
            <a:r>
              <a:rPr lang="en-US" altLang="ko-KR" b="1" dirty="0"/>
              <a:t>&gt;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97843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2"/>
            <a:ext cx="12243188" cy="56260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Why &amp; How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11D66A0-6D14-43E1-90C9-53DD29D06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039" y="2151206"/>
            <a:ext cx="4946096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ko-KR" b="1" dirty="0" err="1"/>
              <a:t>Jalhaebojo</a:t>
            </a:r>
            <a:r>
              <a:rPr lang="ko-KR" altLang="en-US" b="1" dirty="0"/>
              <a:t> </a:t>
            </a:r>
            <a:r>
              <a:rPr lang="ko-KR" altLang="en-US" b="1" dirty="0" err="1"/>
              <a:t>테트리스에서</a:t>
            </a:r>
            <a:r>
              <a:rPr lang="ko-KR" altLang="en-US" b="1" dirty="0"/>
              <a:t> 수정이 필요하였던 부분 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블록만 내려놓는 고전 </a:t>
            </a:r>
            <a:r>
              <a:rPr lang="ko-KR" altLang="en-US" dirty="0" err="1"/>
              <a:t>테트리스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아이템 기능을 추가</a:t>
            </a: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r>
              <a:rPr lang="ko-KR" altLang="en-US" dirty="0" err="1"/>
              <a:t>멀티윈도우를</a:t>
            </a:r>
            <a:r>
              <a:rPr lang="ko-KR" altLang="en-US" dirty="0"/>
              <a:t> 지원하지 않음 </a:t>
            </a:r>
            <a:br>
              <a:rPr lang="en-US" altLang="ko-KR" dirty="0"/>
            </a:br>
            <a:r>
              <a:rPr lang="en-US" altLang="ko-KR" dirty="0"/>
              <a:t>☞ </a:t>
            </a:r>
            <a:r>
              <a:rPr lang="ko-KR" altLang="en-US" dirty="0"/>
              <a:t>최대 </a:t>
            </a:r>
            <a:r>
              <a:rPr lang="en-US" altLang="ko-KR" dirty="0"/>
              <a:t>5</a:t>
            </a:r>
            <a:r>
              <a:rPr lang="ko-KR" altLang="en-US" dirty="0"/>
              <a:t>명의 멀티화면을 지원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CD280F09-2C46-499A-A630-316672443C05}"/>
              </a:ext>
            </a:extLst>
          </p:cNvPr>
          <p:cNvSpPr txBox="1">
            <a:spLocks/>
          </p:cNvSpPr>
          <p:nvPr/>
        </p:nvSpPr>
        <p:spPr>
          <a:xfrm>
            <a:off x="6012744" y="2151206"/>
            <a:ext cx="61792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HY얕은샘물M" panose="02030600000101010101" pitchFamily="18" charset="-127"/>
                <a:ea typeface="HY얕은샘물M" panose="02030600000101010101" pitchFamily="18" charset="-127"/>
                <a:cs typeface="+mn-cs"/>
              </a:defRPr>
            </a:lvl1pPr>
            <a:lvl2pPr marL="9144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HY엽서M" panose="02030600000101010101" pitchFamily="18" charset="-127"/>
                <a:ea typeface="HY엽서M" panose="02030600000101010101" pitchFamily="18" charset="-127"/>
                <a:cs typeface="+mn-cs"/>
              </a:defRPr>
            </a:lvl2pPr>
            <a:lvl3pPr marL="1371600" indent="-4572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+mj-ea"/>
              <a:buAutoNum type="circleNumDbPlai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ko-KR" altLang="en-US" b="1" dirty="0"/>
              <a:t> 기대효과 </a:t>
            </a:r>
            <a:endParaRPr lang="en-US" altLang="ko-KR" b="1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공격아이템 및 보호아이템을 이용한 </a:t>
            </a:r>
            <a:br>
              <a:rPr lang="en-US" altLang="ko-KR" dirty="0"/>
            </a:br>
            <a:r>
              <a:rPr lang="ko-KR" altLang="en-US" dirty="0"/>
              <a:t>게임을 통한 경쟁적 심리 자극</a:t>
            </a: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  <a:p>
            <a:pPr marL="809625" lvl="1">
              <a:lnSpc>
                <a:spcPct val="110000"/>
              </a:lnSpc>
            </a:pPr>
            <a:r>
              <a:rPr lang="ko-KR" altLang="en-US" dirty="0"/>
              <a:t>멀티화면을 통한 경쟁요소 시각화 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marL="809625" lvl="1">
              <a:lnSpc>
                <a:spcPct val="110000"/>
              </a:lnSpc>
            </a:pPr>
            <a:endParaRPr lang="en-US" altLang="ko-KR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BBA18A7-032F-42CB-9BD4-32C5FE5AEF9C}"/>
              </a:ext>
            </a:extLst>
          </p:cNvPr>
          <p:cNvSpPr/>
          <p:nvPr/>
        </p:nvSpPr>
        <p:spPr>
          <a:xfrm>
            <a:off x="5070925" y="3221388"/>
            <a:ext cx="1180756" cy="21588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래픽 17" descr="남자">
            <a:extLst>
              <a:ext uri="{FF2B5EF4-FFF2-40B4-BE49-F238E27FC236}">
                <a16:creationId xmlns:a16="http://schemas.microsoft.com/office/drawing/2014/main" id="{9085A9B1-B395-4F97-A144-A3D40C12C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3097" y="4549092"/>
            <a:ext cx="2156108" cy="215610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0272598-7198-4FBC-B552-87574101288A}"/>
              </a:ext>
            </a:extLst>
          </p:cNvPr>
          <p:cNvGrpSpPr/>
          <p:nvPr/>
        </p:nvGrpSpPr>
        <p:grpSpPr>
          <a:xfrm>
            <a:off x="6495446" y="4302029"/>
            <a:ext cx="4822762" cy="2608891"/>
            <a:chOff x="6653557" y="4163422"/>
            <a:chExt cx="6419096" cy="3472434"/>
          </a:xfrm>
        </p:grpSpPr>
        <p:pic>
          <p:nvPicPr>
            <p:cNvPr id="20" name="그래픽 19" descr="그룹">
              <a:extLst>
                <a:ext uri="{FF2B5EF4-FFF2-40B4-BE49-F238E27FC236}">
                  <a16:creationId xmlns:a16="http://schemas.microsoft.com/office/drawing/2014/main" id="{E6708423-BF7D-46D8-82A1-4BA7B919C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53557" y="4163422"/>
              <a:ext cx="3472434" cy="3472434"/>
            </a:xfrm>
            <a:prstGeom prst="rect">
              <a:avLst/>
            </a:prstGeom>
          </p:spPr>
        </p:pic>
        <p:pic>
          <p:nvPicPr>
            <p:cNvPr id="21" name="그래픽 20" descr="그룹">
              <a:extLst>
                <a:ext uri="{FF2B5EF4-FFF2-40B4-BE49-F238E27FC236}">
                  <a16:creationId xmlns:a16="http://schemas.microsoft.com/office/drawing/2014/main" id="{F52C4BDD-EC46-42C1-8058-E230AD4C2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600219" y="4163422"/>
              <a:ext cx="3472434" cy="34724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53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F114D1-5B42-4DE5-AE22-585567BA99DA}"/>
              </a:ext>
            </a:extLst>
          </p:cNvPr>
          <p:cNvSpPr/>
          <p:nvPr/>
        </p:nvSpPr>
        <p:spPr>
          <a:xfrm>
            <a:off x="0" y="1905583"/>
            <a:ext cx="12243188" cy="495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AF1DB-0709-4914-9DD8-92D6B69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시작화면 </a:t>
            </a:r>
          </a:p>
        </p:txBody>
      </p:sp>
      <p:pic>
        <p:nvPicPr>
          <p:cNvPr id="1026" name="Picture 2" descr="파일:external/a7fa31cff43b3b62afccc8660fc5717bdc7d9fe2303592f482e2d09113067097.jpg">
            <a:extLst>
              <a:ext uri="{FF2B5EF4-FFF2-40B4-BE49-F238E27FC236}">
                <a16:creationId xmlns:a16="http://schemas.microsoft.com/office/drawing/2014/main" id="{F27329A3-7BF1-4B07-8B1D-381E41651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154" y="2027211"/>
            <a:ext cx="6278880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616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3620</TotalTime>
  <Words>233</Words>
  <Application>Microsoft Office PowerPoint</Application>
  <PresentationFormat>와이드스크린</PresentationFormat>
  <Paragraphs>103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HY얕은샘물M</vt:lpstr>
      <vt:lpstr>HY엽서M</vt:lpstr>
      <vt:lpstr>맑은 고딕</vt:lpstr>
      <vt:lpstr>바탕</vt:lpstr>
      <vt:lpstr>Algerian</vt:lpstr>
      <vt:lpstr>Arial</vt:lpstr>
      <vt:lpstr>Trebuchet MS</vt:lpstr>
      <vt:lpstr>Wingdings 2</vt:lpstr>
      <vt:lpstr>Office 테마</vt:lpstr>
      <vt:lpstr>1_디자인 사용자 지정</vt:lpstr>
      <vt:lpstr>디자인 사용자 지정</vt:lpstr>
      <vt:lpstr>PowerPoint 프레젠테이션</vt:lpstr>
      <vt:lpstr>프로젝트 선정 이유</vt:lpstr>
      <vt:lpstr>프로젝트 선정 이유</vt:lpstr>
      <vt:lpstr>Troubles we encountered </vt:lpstr>
      <vt:lpstr>Troubles we encountered </vt:lpstr>
      <vt:lpstr>Why &amp; How</vt:lpstr>
      <vt:lpstr>Why &amp; How</vt:lpstr>
      <vt:lpstr>Why &amp; How</vt:lpstr>
      <vt:lpstr>시작화면 </vt:lpstr>
      <vt:lpstr>시작화면 </vt:lpstr>
      <vt:lpstr>멀티 윈도우</vt:lpstr>
      <vt:lpstr>멀티 윈도우</vt:lpstr>
      <vt:lpstr>멀티 윈도우</vt:lpstr>
      <vt:lpstr>타임어택 모드</vt:lpstr>
      <vt:lpstr>아이템 모드</vt:lpstr>
      <vt:lpstr>사운드 추가</vt:lpstr>
      <vt:lpstr>사운드 추가</vt:lpstr>
      <vt:lpstr>PowerPoint 프레젠테이션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정재엽</dc:creator>
  <cp:lastModifiedBy>김 태건</cp:lastModifiedBy>
  <cp:revision>143</cp:revision>
  <dcterms:created xsi:type="dcterms:W3CDTF">2018-04-14T00:05:10Z</dcterms:created>
  <dcterms:modified xsi:type="dcterms:W3CDTF">2018-06-20T02:05:07Z</dcterms:modified>
</cp:coreProperties>
</file>

<file path=docProps/thumbnail.jpeg>
</file>